
<file path=[Content_Types].xml><?xml version="1.0" encoding="utf-8"?>
<Types xmlns="http://schemas.openxmlformats.org/package/2006/content-types">
  <Default Extension="bin" ContentType="application/vnd.openxmlformats-officedocument.presentationml.printerSettings"/>
  <Override PartName="/docProps/core.xml" ContentType="application/vnd.openxmlformats-package.core-properties+xml"/>
  <Override PartName="/ppt/charts/chart2.xml" ContentType="application/vnd.openxmlformats-officedocument.drawingml.chart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viewProps.xml" ContentType="application/vnd.openxmlformats-officedocument.presentationml.viewProps+xml"/>
  <Override PartName="/ppt/charts/chart3.xml" ContentType="application/vnd.openxmlformats-officedocument.drawingml.chart+xml"/>
  <Override PartName="/docProps/app.xml" ContentType="application/vnd.openxmlformats-officedocument.extended-properties+xml"/>
  <Override PartName="/ppt/slideLayouts/slideLayout8.xml" ContentType="application/vnd.openxmlformats-officedocument.presentationml.slideLayout+xml"/>
  <Override PartName="/ppt/presProps.xml" ContentType="application/vnd.openxmlformats-officedocument.presentationml.presProps+xml"/>
  <Default Extension="xml" ContentType="application/xml"/>
  <Override PartName="/ppt/slides/slide4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10.xml" ContentType="application/vnd.openxmlformats-officedocument.presentationml.slideLayout+xml"/>
  <Override PartName="/ppt/charts/chart4.xml" ContentType="application/vnd.openxmlformats-officedocument.drawingml.chart+xml"/>
  <Default Extension="rels" ContentType="application/vnd.openxmlformats-package.relationships+xml"/>
  <Override PartName="/ppt/charts/chart1.xml" ContentType="application/vnd.openxmlformats-officedocument.drawingml.chart+xml"/>
  <Default Extension="jpeg" ContentType="image/jpeg"/>
  <Override PartName="/ppt/slideLayouts/slideLayout9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6.xml" ContentType="application/vnd.openxmlformats-officedocument.presentationml.slideLayout+xml"/>
  <Default Extension="xlsx" ContentType="application/vnd.openxmlformats-officedocument.spreadsheetml.sheet"/>
  <Override PartName="/ppt/theme/theme1.xml" ContentType="application/vnd.openxmlformats-officedocument.theme+xml"/>
  <Override PartName="/ppt/slides/slide2.xml" ContentType="application/vnd.openxmlformats-officedocument.presentationml.slide+xml"/>
  <Default Extension="png" ContentType="image/pn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1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72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 showOutlineIcons="0">
    <p:restoredLeft sz="15620"/>
    <p:restoredTop sz="94660"/>
  </p:normalViewPr>
  <p:slideViewPr>
    <p:cSldViewPr snapToObjects="1">
      <p:cViewPr varScale="1">
        <p:scale>
          <a:sx n="119" d="100"/>
          <a:sy n="119" d="100"/>
        </p:scale>
        <p:origin x="-139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printerSettings" Target="printerSettings/printerSettings1.bin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18"/>
  <c:chart>
    <c:view3D>
      <c:rotX val="30"/>
      <c:perspective val="30"/>
    </c:view3D>
    <c:plotArea>
      <c:layout/>
      <c:pie3DChart>
        <c:varyColors val="1"/>
      </c:pie3DChart>
    </c:plotArea>
    <c:legend>
      <c:legendPos val="r"/>
      <c:layout/>
    </c:legend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18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Tax Revenue</c:v>
                </c:pt>
              </c:strCache>
            </c:strRef>
          </c:tx>
          <c:cat>
            <c:strRef>
              <c:f>Sheet1!$A$2:$A$7</c:f>
              <c:strCache>
                <c:ptCount val="6"/>
                <c:pt idx="0">
                  <c:v>Income Tax</c:v>
                </c:pt>
                <c:pt idx="1">
                  <c:v>Corporate Income Tax</c:v>
                </c:pt>
                <c:pt idx="2">
                  <c:v>Unemployment Taxes</c:v>
                </c:pt>
                <c:pt idx="3">
                  <c:v>Import Tax</c:v>
                </c:pt>
                <c:pt idx="4">
                  <c:v>Excise Tax</c:v>
                </c:pt>
                <c:pt idx="5">
                  <c:v>Estate Tax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 formatCode="#,##0">
                  <c:v>1.05E6</c:v>
                </c:pt>
                <c:pt idx="1">
                  <c:v>600000.0</c:v>
                </c:pt>
                <c:pt idx="2">
                  <c:v>250000.0</c:v>
                </c:pt>
                <c:pt idx="3">
                  <c:v>175000.0</c:v>
                </c:pt>
                <c:pt idx="4">
                  <c:v>60000.0</c:v>
                </c:pt>
                <c:pt idx="5">
                  <c:v>25000.0</c:v>
                </c:pt>
              </c:numCache>
            </c:numRef>
          </c:val>
        </c:ser>
      </c:pie3DChart>
    </c:plotArea>
    <c:legend>
      <c:legendPos val="r"/>
      <c:layout/>
    </c:legend>
    <c:plotVisOnly val="1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18"/>
  <c:chart>
    <c:title>
      <c:layout>
        <c:manualLayout>
          <c:xMode val="edge"/>
          <c:yMode val="edge"/>
          <c:x val="0.329819189268008"/>
          <c:y val="0.0607600992733905"/>
        </c:manualLayout>
      </c:layout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Mandatory Spending</c:v>
                </c:pt>
              </c:strCache>
            </c:strRef>
          </c:tx>
          <c:cat>
            <c:strRef>
              <c:f>Sheet1!$A$2:$A$9</c:f>
              <c:strCache>
                <c:ptCount val="8"/>
                <c:pt idx="0">
                  <c:v>National Debt</c:v>
                </c:pt>
                <c:pt idx="1">
                  <c:v>Education</c:v>
                </c:pt>
                <c:pt idx="2">
                  <c:v>Transportation</c:v>
                </c:pt>
                <c:pt idx="3">
                  <c:v>National Retirement Fund</c:v>
                </c:pt>
                <c:pt idx="4">
                  <c:v>Department of Commerce</c:v>
                </c:pt>
                <c:pt idx="6">
                  <c:v>National Ruins</c:v>
                </c:pt>
                <c:pt idx="7">
                  <c:v>National Parks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125.0</c:v>
                </c:pt>
                <c:pt idx="1">
                  <c:v>90.0</c:v>
                </c:pt>
                <c:pt idx="2">
                  <c:v>40.0</c:v>
                </c:pt>
                <c:pt idx="3">
                  <c:v>60.0</c:v>
                </c:pt>
                <c:pt idx="4">
                  <c:v>50.0</c:v>
                </c:pt>
              </c:numCache>
            </c:numRef>
          </c:val>
        </c:ser>
      </c:pie3DChart>
    </c:plotArea>
    <c:legend>
      <c:legendPos val="r"/>
      <c:layout/>
    </c:legend>
    <c:plotVisOnly val="1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18"/>
  <c:chart>
    <c:title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Discretionary Spending</c:v>
                </c:pt>
              </c:strCache>
            </c:strRef>
          </c:tx>
          <c:cat>
            <c:strRef>
              <c:f>Sheet1!$A$2:$A$6</c:f>
              <c:strCache>
                <c:ptCount val="5"/>
                <c:pt idx="0">
                  <c:v>Defense</c:v>
                </c:pt>
                <c:pt idx="1">
                  <c:v>National Ruins</c:v>
                </c:pt>
                <c:pt idx="2">
                  <c:v>National Parks</c:v>
                </c:pt>
                <c:pt idx="3">
                  <c:v>Department of Agriculture</c:v>
                </c:pt>
                <c:pt idx="4">
                  <c:v>Department of Justice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100.0</c:v>
                </c:pt>
                <c:pt idx="1">
                  <c:v>80.0</c:v>
                </c:pt>
                <c:pt idx="2">
                  <c:v>75.0</c:v>
                </c:pt>
                <c:pt idx="3">
                  <c:v>60.0</c:v>
                </c:pt>
                <c:pt idx="4">
                  <c:v>55.0</c:v>
                </c:pt>
              </c:numCache>
            </c:numRef>
          </c:val>
        </c:ser>
      </c:pie3DChart>
    </c:plotArea>
    <c:legend>
      <c:legendPos val="r"/>
      <c:layout/>
    </c:legend>
    <c:plotVisOnly val="1"/>
  </c:chart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Relationship Id="rId3" Type="http://schemas.openxmlformats.org/officeDocument/2006/relationships/image" Target="../media/image7.png"/><Relationship Id="rId4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Relationship Id="rId3" Type="http://schemas.openxmlformats.org/officeDocument/2006/relationships/image" Target="../media/image7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Relationship Id="rId3" Type="http://schemas.openxmlformats.org/officeDocument/2006/relationships/image" Target="../media/image9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Relationship Id="rId3" Type="http://schemas.openxmlformats.org/officeDocument/2006/relationships/image" Target="../media/image7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Relationship Id="rId3" Type="http://schemas.openxmlformats.org/officeDocument/2006/relationships/image" Target="../media/image9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Relationship Id="rId3" Type="http://schemas.openxmlformats.org/officeDocument/2006/relationships/image" Target="../media/image7.png"/><Relationship Id="rId4" Type="http://schemas.openxmlformats.org/officeDocument/2006/relationships/image" Target="../media/image8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Relationship Id="rId3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Relationship Id="rId3" Type="http://schemas.openxmlformats.org/officeDocument/2006/relationships/image" Target="../media/image9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Relationship Id="rId3" Type="http://schemas.openxmlformats.org/officeDocument/2006/relationships/image" Target="../media/image9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Relationship Id="rId3" Type="http://schemas.openxmlformats.org/officeDocument/2006/relationships/image" Target="../media/image9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Relationship Id="rId3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15"/>
          <p:cNvGrpSpPr/>
          <p:nvPr/>
        </p:nvGrpSpPr>
        <p:grpSpPr>
          <a:xfrm>
            <a:off x="0" y="0"/>
            <a:ext cx="1581220" cy="6858000"/>
            <a:chOff x="134471" y="0"/>
            <a:chExt cx="1581220" cy="6858000"/>
          </a:xfrm>
        </p:grpSpPr>
        <p:pic>
          <p:nvPicPr>
            <p:cNvPr id="7" name="Picture 6" descr="Overlay-Blank.jpg"/>
            <p:cNvPicPr>
              <a:picLocks noChangeAspect="1"/>
            </p:cNvPicPr>
            <p:nvPr userDrawn="1"/>
          </p:nvPicPr>
          <p:blipFill>
            <a:blip r:embed="rId2"/>
            <a:srcRect l="1471" r="83676"/>
            <a:stretch>
              <a:fillRect/>
            </a:stretch>
          </p:blipFill>
          <p:spPr>
            <a:xfrm>
              <a:off x="134471" y="0"/>
              <a:ext cx="1358153" cy="6858000"/>
            </a:xfrm>
            <a:prstGeom prst="rect">
              <a:avLst/>
            </a:prstGeom>
          </p:spPr>
        </p:pic>
        <p:pic>
          <p:nvPicPr>
            <p:cNvPr id="9" name="Picture 8" descr="Overlay-Vertic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1447800" y="0"/>
              <a:ext cx="267891" cy="6858000"/>
            </a:xfrm>
            <a:prstGeom prst="rect">
              <a:avLst/>
            </a:prstGeom>
          </p:spPr>
        </p:pic>
      </p:grpSp>
      <p:grpSp>
        <p:nvGrpSpPr>
          <p:cNvPr id="11" name="Group 16"/>
          <p:cNvGrpSpPr/>
          <p:nvPr/>
        </p:nvGrpSpPr>
        <p:grpSpPr>
          <a:xfrm>
            <a:off x="7546266" y="0"/>
            <a:ext cx="1597734" cy="6858000"/>
            <a:chOff x="7413812" y="0"/>
            <a:chExt cx="1597734" cy="6858000"/>
          </a:xfrm>
        </p:grpSpPr>
        <p:pic>
          <p:nvPicPr>
            <p:cNvPr id="8" name="Picture 7" descr="Overlay-Blank.jpg"/>
            <p:cNvPicPr>
              <a:picLocks noChangeAspect="1"/>
            </p:cNvPicPr>
            <p:nvPr userDrawn="1"/>
          </p:nvPicPr>
          <p:blipFill>
            <a:blip r:embed="rId2"/>
            <a:srcRect r="85125"/>
            <a:stretch>
              <a:fillRect/>
            </a:stretch>
          </p:blipFill>
          <p:spPr>
            <a:xfrm>
              <a:off x="7651376" y="0"/>
              <a:ext cx="1360170" cy="6858000"/>
            </a:xfrm>
            <a:prstGeom prst="rect">
              <a:avLst/>
            </a:prstGeom>
          </p:spPr>
        </p:pic>
        <p:pic>
          <p:nvPicPr>
            <p:cNvPr id="10" name="Picture 9" descr="Overlay-Vertic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 flipH="1">
              <a:off x="7413812" y="0"/>
              <a:ext cx="267891" cy="685800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54200" y="3693645"/>
            <a:ext cx="5446713" cy="1470025"/>
          </a:xfrm>
        </p:spPr>
        <p:txBody>
          <a:bodyPr anchor="b" anchorCtr="0"/>
          <a:lstStyle>
            <a:lvl1pPr>
              <a:lnSpc>
                <a:spcPts val="6800"/>
              </a:lnSpc>
              <a:defRPr sz="650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54200" y="5204011"/>
            <a:ext cx="5446713" cy="851647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257800" y="6356350"/>
            <a:ext cx="2133600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A6EFB44-E456-9348-8F5D-DF67ADD3925B}" type="datetimeFigureOut">
              <a:rPr lang="en-US" smtClean="0"/>
              <a:t>5/13/11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52600" y="6356350"/>
            <a:ext cx="2895600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pic>
        <p:nvPicPr>
          <p:cNvPr id="15" name="Picture 14" descr="HR-Color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4480" y="4841209"/>
            <a:ext cx="6035040" cy="340391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Blan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609600"/>
            <a:ext cx="3612822" cy="1536192"/>
          </a:xfr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0" kern="120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873625" y="381000"/>
            <a:ext cx="3813175" cy="5697538"/>
          </a:xfrm>
          <a:solidFill>
            <a:schemeClr val="bg1">
              <a:lumMod val="85000"/>
            </a:schemeClr>
          </a:solidFill>
          <a:ln w="101600">
            <a:solidFill>
              <a:schemeClr val="accent1">
                <a:lumMod val="40000"/>
                <a:lumOff val="60000"/>
                <a:alpha val="40000"/>
              </a:schemeClr>
            </a:solidFill>
            <a:miter lim="800000"/>
          </a:ln>
          <a:effectLst>
            <a:innerShdw blurRad="457200">
              <a:schemeClr val="accent1">
                <a:alpha val="80000"/>
              </a:schemeClr>
            </a:innerShdw>
            <a:softEdge rad="3175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79984" y="2209799"/>
            <a:ext cx="3613792" cy="3222625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sz="18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spcBef>
                <a:spcPts val="2400"/>
              </a:spcBef>
              <a:buClr>
                <a:schemeClr val="accent1">
                  <a:lumMod val="60000"/>
                  <a:lumOff val="40000"/>
                </a:schemeClr>
              </a:buClr>
              <a:buFont typeface="Candara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EFB44-E456-9348-8F5D-DF67ADD3925B}" type="datetimeFigureOut">
              <a:rPr lang="en-US" smtClean="0"/>
              <a:t>5/13/11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A607B-41F3-1248-8DD8-F4B48B2DDB1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8"/>
          <p:cNvGrpSpPr/>
          <p:nvPr/>
        </p:nvGrpSpPr>
        <p:grpSpPr>
          <a:xfrm>
            <a:off x="4267200" y="0"/>
            <a:ext cx="4876800" cy="6858000"/>
            <a:chOff x="4267200" y="0"/>
            <a:chExt cx="4876800" cy="6858000"/>
          </a:xfrm>
        </p:grpSpPr>
        <p:pic>
          <p:nvPicPr>
            <p:cNvPr id="10" name="Picture 9" descr="Overlay-Blank.jpg"/>
            <p:cNvPicPr>
              <a:picLocks noChangeAspect="1"/>
            </p:cNvPicPr>
            <p:nvPr userDrawn="1"/>
          </p:nvPicPr>
          <p:blipFill>
            <a:blip r:embed="rId2"/>
            <a:srcRect l="4302" r="46875"/>
            <a:stretch>
              <a:fillRect/>
            </a:stretch>
          </p:blipFill>
          <p:spPr>
            <a:xfrm>
              <a:off x="4495800" y="0"/>
              <a:ext cx="4648200" cy="6858000"/>
            </a:xfrm>
            <a:prstGeom prst="rect">
              <a:avLst/>
            </a:prstGeom>
          </p:spPr>
        </p:pic>
        <p:pic>
          <p:nvPicPr>
            <p:cNvPr id="11" name="Picture 10" descr="Overlay-Vertic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 flipH="1">
              <a:off x="4267200" y="0"/>
              <a:ext cx="267891" cy="685800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609600"/>
            <a:ext cx="3612822" cy="1536192"/>
          </a:xfr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0" kern="120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873625" y="381000"/>
            <a:ext cx="3813175" cy="5697538"/>
          </a:xfrm>
          <a:solidFill>
            <a:schemeClr val="bg1">
              <a:lumMod val="85000"/>
            </a:schemeClr>
          </a:solidFill>
          <a:ln w="101600">
            <a:noFill/>
            <a:miter lim="800000"/>
          </a:ln>
          <a:effectLst>
            <a:innerShdw blurRad="457200">
              <a:schemeClr val="tx1">
                <a:lumMod val="50000"/>
                <a:lumOff val="50000"/>
                <a:alpha val="80000"/>
              </a:schemeClr>
            </a:innerShdw>
            <a:softEdge rad="1270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79984" y="2209799"/>
            <a:ext cx="3613792" cy="3222625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sz="18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spcBef>
                <a:spcPts val="2400"/>
              </a:spcBef>
              <a:buClr>
                <a:schemeClr val="accent1">
                  <a:lumMod val="60000"/>
                  <a:lumOff val="40000"/>
                </a:schemeClr>
              </a:buClr>
              <a:buFont typeface="Candara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EFB44-E456-9348-8F5D-DF67ADD3925B}" type="datetimeFigureOut">
              <a:rPr lang="en-US" smtClean="0"/>
              <a:t>5/13/11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A607B-41F3-1248-8DD8-F4B48B2DDB1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1372650"/>
            <a:ext cx="9144000" cy="5485350"/>
            <a:chOff x="0" y="1372650"/>
            <a:chExt cx="9144000" cy="5485350"/>
          </a:xfrm>
        </p:grpSpPr>
        <p:pic>
          <p:nvPicPr>
            <p:cNvPr id="8" name="Picture 7" descr="Overlay-Blank.jpg"/>
            <p:cNvPicPr>
              <a:picLocks noChangeAspect="1"/>
            </p:cNvPicPr>
            <p:nvPr userDrawn="1"/>
          </p:nvPicPr>
          <p:blipFill>
            <a:blip r:embed="rId2"/>
            <a:srcRect t="23333"/>
            <a:stretch>
              <a:fillRect/>
            </a:stretch>
          </p:blipFill>
          <p:spPr>
            <a:xfrm>
              <a:off x="0" y="1600200"/>
              <a:ext cx="9144000" cy="5257800"/>
            </a:xfrm>
            <a:prstGeom prst="rect">
              <a:avLst/>
            </a:prstGeom>
          </p:spPr>
        </p:pic>
        <p:pic>
          <p:nvPicPr>
            <p:cNvPr id="9" name="Picture 8" descr="Overlay-Horizont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0" y="1372650"/>
              <a:ext cx="9144000" cy="267891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EFB44-E456-9348-8F5D-DF67ADD3925B}" type="datetimeFigureOut">
              <a:rPr lang="en-US" smtClean="0"/>
              <a:t>5/13/11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A607B-41F3-1248-8DD8-F4B48B2DDB1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0"/>
          <p:cNvGrpSpPr/>
          <p:nvPr/>
        </p:nvGrpSpPr>
        <p:grpSpPr>
          <a:xfrm>
            <a:off x="0" y="0"/>
            <a:ext cx="7696200" cy="6858000"/>
            <a:chOff x="0" y="0"/>
            <a:chExt cx="7696200" cy="6858000"/>
          </a:xfrm>
        </p:grpSpPr>
        <p:pic>
          <p:nvPicPr>
            <p:cNvPr id="8" name="Picture 7" descr="Overlay-Blank.jpg"/>
            <p:cNvPicPr>
              <a:picLocks noChangeAspect="1"/>
            </p:cNvPicPr>
            <p:nvPr userDrawn="1"/>
          </p:nvPicPr>
          <p:blipFill>
            <a:blip r:embed="rId2"/>
            <a:srcRect l="1471" r="16862"/>
            <a:stretch>
              <a:fillRect/>
            </a:stretch>
          </p:blipFill>
          <p:spPr>
            <a:xfrm>
              <a:off x="0" y="0"/>
              <a:ext cx="7467600" cy="6858000"/>
            </a:xfrm>
            <a:prstGeom prst="rect">
              <a:avLst/>
            </a:prstGeom>
          </p:spPr>
        </p:pic>
        <p:pic>
          <p:nvPicPr>
            <p:cNvPr id="9" name="Picture 8" descr="Overlay-Vertic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7428309" y="0"/>
              <a:ext cx="267891" cy="6858000"/>
            </a:xfrm>
            <a:prstGeom prst="rect">
              <a:avLst/>
            </a:prstGeom>
          </p:spPr>
        </p:pic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0" y="381001"/>
            <a:ext cx="1447800" cy="56975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1000" y="381001"/>
            <a:ext cx="6705600" cy="56975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EFB44-E456-9348-8F5D-DF67ADD3925B}" type="datetimeFigureOut">
              <a:rPr lang="en-US" smtClean="0"/>
              <a:t>5/13/11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A607B-41F3-1248-8DD8-F4B48B2DDB1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1372650"/>
            <a:ext cx="9144000" cy="5485350"/>
            <a:chOff x="0" y="1372650"/>
            <a:chExt cx="9144000" cy="5485350"/>
          </a:xfrm>
        </p:grpSpPr>
        <p:pic>
          <p:nvPicPr>
            <p:cNvPr id="8" name="Picture 7" descr="Overlay-Blank.jpg"/>
            <p:cNvPicPr>
              <a:picLocks noChangeAspect="1"/>
            </p:cNvPicPr>
            <p:nvPr userDrawn="1"/>
          </p:nvPicPr>
          <p:blipFill>
            <a:blip r:embed="rId2"/>
            <a:srcRect t="23333"/>
            <a:stretch>
              <a:fillRect/>
            </a:stretch>
          </p:blipFill>
          <p:spPr>
            <a:xfrm>
              <a:off x="0" y="1600200"/>
              <a:ext cx="9144000" cy="5257800"/>
            </a:xfrm>
            <a:prstGeom prst="rect">
              <a:avLst/>
            </a:prstGeom>
          </p:spPr>
        </p:pic>
        <p:pic>
          <p:nvPicPr>
            <p:cNvPr id="9" name="Picture 8" descr="Overlay-Horizont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0" y="1372650"/>
              <a:ext cx="9144000" cy="267891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EFB44-E456-9348-8F5D-DF67ADD3925B}" type="datetimeFigureOut">
              <a:rPr lang="en-US" smtClean="0"/>
              <a:t>5/13/11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A607B-41F3-1248-8DD8-F4B48B2DDB1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Title Slide with Pictur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15"/>
          <p:cNvGrpSpPr/>
          <p:nvPr/>
        </p:nvGrpSpPr>
        <p:grpSpPr>
          <a:xfrm>
            <a:off x="0" y="0"/>
            <a:ext cx="1581220" cy="6858000"/>
            <a:chOff x="134471" y="0"/>
            <a:chExt cx="1581220" cy="6858000"/>
          </a:xfrm>
        </p:grpSpPr>
        <p:pic>
          <p:nvPicPr>
            <p:cNvPr id="7" name="Picture 6" descr="Overlay-Blank.jpg"/>
            <p:cNvPicPr>
              <a:picLocks noChangeAspect="1"/>
            </p:cNvPicPr>
            <p:nvPr userDrawn="1"/>
          </p:nvPicPr>
          <p:blipFill>
            <a:blip r:embed="rId2"/>
            <a:srcRect l="1471" r="83676"/>
            <a:stretch>
              <a:fillRect/>
            </a:stretch>
          </p:blipFill>
          <p:spPr>
            <a:xfrm>
              <a:off x="134471" y="0"/>
              <a:ext cx="1358153" cy="6858000"/>
            </a:xfrm>
            <a:prstGeom prst="rect">
              <a:avLst/>
            </a:prstGeom>
          </p:spPr>
        </p:pic>
        <p:pic>
          <p:nvPicPr>
            <p:cNvPr id="9" name="Picture 8" descr="Overlay-Vertic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1447800" y="0"/>
              <a:ext cx="267891" cy="6858000"/>
            </a:xfrm>
            <a:prstGeom prst="rect">
              <a:avLst/>
            </a:prstGeom>
          </p:spPr>
        </p:pic>
      </p:grpSp>
      <p:grpSp>
        <p:nvGrpSpPr>
          <p:cNvPr id="11" name="Group 16"/>
          <p:cNvGrpSpPr/>
          <p:nvPr/>
        </p:nvGrpSpPr>
        <p:grpSpPr>
          <a:xfrm>
            <a:off x="7546266" y="0"/>
            <a:ext cx="1597734" cy="6858000"/>
            <a:chOff x="7413812" y="0"/>
            <a:chExt cx="1597734" cy="6858000"/>
          </a:xfrm>
        </p:grpSpPr>
        <p:pic>
          <p:nvPicPr>
            <p:cNvPr id="8" name="Picture 7" descr="Overlay-Blank.jpg"/>
            <p:cNvPicPr>
              <a:picLocks noChangeAspect="1"/>
            </p:cNvPicPr>
            <p:nvPr userDrawn="1"/>
          </p:nvPicPr>
          <p:blipFill>
            <a:blip r:embed="rId2"/>
            <a:srcRect r="85125"/>
            <a:stretch>
              <a:fillRect/>
            </a:stretch>
          </p:blipFill>
          <p:spPr>
            <a:xfrm>
              <a:off x="7651376" y="0"/>
              <a:ext cx="1360170" cy="6858000"/>
            </a:xfrm>
            <a:prstGeom prst="rect">
              <a:avLst/>
            </a:prstGeom>
          </p:spPr>
        </p:pic>
        <p:pic>
          <p:nvPicPr>
            <p:cNvPr id="10" name="Picture 9" descr="Overlay-Vertic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 flipH="1">
              <a:off x="7413812" y="0"/>
              <a:ext cx="267891" cy="685800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54200" y="3693645"/>
            <a:ext cx="5446713" cy="1470025"/>
          </a:xfrm>
        </p:spPr>
        <p:txBody>
          <a:bodyPr anchor="b" anchorCtr="0"/>
          <a:lstStyle>
            <a:lvl1pPr>
              <a:lnSpc>
                <a:spcPts val="6800"/>
              </a:lnSpc>
              <a:defRPr sz="650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54200" y="5204011"/>
            <a:ext cx="5446713" cy="851647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257800" y="6356350"/>
            <a:ext cx="2133600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A6EFB44-E456-9348-8F5D-DF67ADD3925B}" type="datetimeFigureOut">
              <a:rPr lang="en-US" smtClean="0"/>
              <a:t>5/13/11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52600" y="6356350"/>
            <a:ext cx="2895600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pic>
        <p:nvPicPr>
          <p:cNvPr id="15" name="Picture 14" descr="HR-Color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4480" y="4841209"/>
            <a:ext cx="6035040" cy="340391"/>
          </a:xfrm>
          <a:prstGeom prst="rect">
            <a:avLst/>
          </a:prstGeom>
        </p:spPr>
      </p:pic>
      <p:sp>
        <p:nvSpPr>
          <p:cNvPr id="14" name="Picture Placeholder 13"/>
          <p:cNvSpPr>
            <a:spLocks noGrp="1"/>
          </p:cNvSpPr>
          <p:nvPr>
            <p:ph type="pic" sz="quarter" idx="12"/>
          </p:nvPr>
        </p:nvSpPr>
        <p:spPr>
          <a:xfrm>
            <a:off x="3307977" y="950260"/>
            <a:ext cx="2528046" cy="2528046"/>
          </a:xfrm>
          <a:prstGeom prst="ellipse">
            <a:avLst/>
          </a:prstGeom>
          <a:solidFill>
            <a:schemeClr val="bg1">
              <a:lumMod val="85000"/>
            </a:schemeClr>
          </a:solidFill>
          <a:ln w="101600">
            <a:noFill/>
            <a:miter lim="800000"/>
          </a:ln>
          <a:effectLst>
            <a:innerShdw blurRad="762000">
              <a:schemeClr val="accent1">
                <a:alpha val="80000"/>
              </a:schemeClr>
            </a:innerShdw>
            <a:softEdge rad="317500"/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2400"/>
              </a:spcBef>
              <a:buClr>
                <a:schemeClr val="accent1">
                  <a:lumMod val="60000"/>
                  <a:lumOff val="40000"/>
                </a:schemeClr>
              </a:buClr>
              <a:buFont typeface="Candara" pitchFamily="34" charset="0"/>
              <a:buNone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4200" y="1851212"/>
            <a:ext cx="5446714" cy="1730375"/>
          </a:xfrm>
        </p:spPr>
        <p:txBody>
          <a:bodyPr anchor="b" anchorCtr="0"/>
          <a:lstStyle>
            <a:lvl1pPr algn="ctr">
              <a:lnSpc>
                <a:spcPts val="6800"/>
              </a:lnSpc>
              <a:defRPr sz="6500" b="0" cap="none" baseline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54200" y="3576918"/>
            <a:ext cx="5446714" cy="829982"/>
          </a:xfrm>
        </p:spPr>
        <p:txBody>
          <a:bodyPr anchor="t" anchorCtr="0"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EFB44-E456-9348-8F5D-DF67ADD3925B}" type="datetimeFigureOut">
              <a:rPr lang="en-US" smtClean="0"/>
              <a:t>5/13/11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A607B-41F3-1248-8DD8-F4B48B2DDB15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9"/>
          <p:cNvGrpSpPr/>
          <p:nvPr/>
        </p:nvGrpSpPr>
        <p:grpSpPr>
          <a:xfrm>
            <a:off x="0" y="0"/>
            <a:ext cx="9144000" cy="1191256"/>
            <a:chOff x="0" y="0"/>
            <a:chExt cx="9144000" cy="1191256"/>
          </a:xfrm>
        </p:grpSpPr>
        <p:pic>
          <p:nvPicPr>
            <p:cNvPr id="8" name="Picture 7" descr="Overlay-Blank.jpg"/>
            <p:cNvPicPr>
              <a:picLocks noChangeAspect="1"/>
            </p:cNvPicPr>
            <p:nvPr userDrawn="1"/>
          </p:nvPicPr>
          <p:blipFill>
            <a:blip r:embed="rId2"/>
            <a:srcRect b="85555"/>
            <a:stretch>
              <a:fillRect/>
            </a:stretch>
          </p:blipFill>
          <p:spPr>
            <a:xfrm>
              <a:off x="0" y="0"/>
              <a:ext cx="9144000" cy="990600"/>
            </a:xfrm>
            <a:prstGeom prst="rect">
              <a:avLst/>
            </a:prstGeom>
          </p:spPr>
        </p:pic>
        <p:pic>
          <p:nvPicPr>
            <p:cNvPr id="9" name="Picture 8" descr="Overlay-Horizont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 flipV="1">
              <a:off x="0" y="923365"/>
              <a:ext cx="9144000" cy="267891"/>
            </a:xfrm>
            <a:prstGeom prst="rect">
              <a:avLst/>
            </a:prstGeom>
          </p:spPr>
        </p:pic>
      </p:grpSp>
      <p:grpSp>
        <p:nvGrpSpPr>
          <p:cNvPr id="10" name="Group 10"/>
          <p:cNvGrpSpPr/>
          <p:nvPr/>
        </p:nvGrpSpPr>
        <p:grpSpPr>
          <a:xfrm flipV="1">
            <a:off x="0" y="5666744"/>
            <a:ext cx="9144000" cy="1191256"/>
            <a:chOff x="0" y="0"/>
            <a:chExt cx="9144000" cy="1191256"/>
          </a:xfrm>
        </p:grpSpPr>
        <p:pic>
          <p:nvPicPr>
            <p:cNvPr id="12" name="Picture 11" descr="Overlay-Blank.jpg"/>
            <p:cNvPicPr>
              <a:picLocks noChangeAspect="1"/>
            </p:cNvPicPr>
            <p:nvPr userDrawn="1"/>
          </p:nvPicPr>
          <p:blipFill>
            <a:blip r:embed="rId2"/>
            <a:srcRect b="85555"/>
            <a:stretch>
              <a:fillRect/>
            </a:stretch>
          </p:blipFill>
          <p:spPr>
            <a:xfrm>
              <a:off x="0" y="0"/>
              <a:ext cx="9144000" cy="990600"/>
            </a:xfrm>
            <a:prstGeom prst="rect">
              <a:avLst/>
            </a:prstGeom>
          </p:spPr>
        </p:pic>
        <p:pic>
          <p:nvPicPr>
            <p:cNvPr id="13" name="Picture 12" descr="Overlay-Horizont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 flipV="1">
              <a:off x="0" y="923365"/>
              <a:ext cx="9144000" cy="267891"/>
            </a:xfrm>
            <a:prstGeom prst="rect">
              <a:avLst/>
            </a:prstGeom>
          </p:spPr>
        </p:pic>
      </p:grpSp>
      <p:pic>
        <p:nvPicPr>
          <p:cNvPr id="14" name="Picture 13" descr="HR-Color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4480" y="3258805"/>
            <a:ext cx="6035040" cy="340391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1372650"/>
            <a:ext cx="9144000" cy="5485350"/>
            <a:chOff x="0" y="1372650"/>
            <a:chExt cx="9144000" cy="5485350"/>
          </a:xfrm>
        </p:grpSpPr>
        <p:pic>
          <p:nvPicPr>
            <p:cNvPr id="9" name="Picture 8" descr="Overlay-Blank.jpg"/>
            <p:cNvPicPr>
              <a:picLocks noChangeAspect="1"/>
            </p:cNvPicPr>
            <p:nvPr userDrawn="1"/>
          </p:nvPicPr>
          <p:blipFill>
            <a:blip r:embed="rId2"/>
            <a:srcRect t="23333"/>
            <a:stretch>
              <a:fillRect/>
            </a:stretch>
          </p:blipFill>
          <p:spPr>
            <a:xfrm>
              <a:off x="0" y="1600200"/>
              <a:ext cx="9144000" cy="5257800"/>
            </a:xfrm>
            <a:prstGeom prst="rect">
              <a:avLst/>
            </a:prstGeom>
          </p:spPr>
        </p:pic>
        <p:pic>
          <p:nvPicPr>
            <p:cNvPr id="10" name="Picture 9" descr="Overlay-Horizont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0" y="1372650"/>
              <a:ext cx="9144000" cy="267891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92162" y="1774825"/>
            <a:ext cx="3566160" cy="430371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66534" y="1774825"/>
            <a:ext cx="3566160" cy="430371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EFB44-E456-9348-8F5D-DF67ADD3925B}" type="datetimeFigureOut">
              <a:rPr lang="en-US" smtClean="0"/>
              <a:t>5/13/11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A607B-41F3-1248-8DD8-F4B48B2DDB1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1372650"/>
            <a:ext cx="9144000" cy="5485350"/>
            <a:chOff x="0" y="1372650"/>
            <a:chExt cx="9144000" cy="5485350"/>
          </a:xfrm>
        </p:grpSpPr>
        <p:pic>
          <p:nvPicPr>
            <p:cNvPr id="11" name="Picture 10" descr="Overlay-Blank.jpg"/>
            <p:cNvPicPr>
              <a:picLocks noChangeAspect="1"/>
            </p:cNvPicPr>
            <p:nvPr userDrawn="1"/>
          </p:nvPicPr>
          <p:blipFill>
            <a:blip r:embed="rId2"/>
            <a:srcRect t="23333"/>
            <a:stretch>
              <a:fillRect/>
            </a:stretch>
          </p:blipFill>
          <p:spPr>
            <a:xfrm>
              <a:off x="0" y="1600200"/>
              <a:ext cx="9144000" cy="5257800"/>
            </a:xfrm>
            <a:prstGeom prst="rect">
              <a:avLst/>
            </a:prstGeom>
          </p:spPr>
        </p:pic>
        <p:pic>
          <p:nvPicPr>
            <p:cNvPr id="12" name="Picture 11" descr="Overlay-Horizont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0" y="1372650"/>
              <a:ext cx="9144000" cy="267891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7240" y="1879320"/>
            <a:ext cx="3566160" cy="639762"/>
          </a:xfrm>
        </p:spPr>
        <p:txBody>
          <a:bodyPr anchor="b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2800" b="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7240" y="2590799"/>
            <a:ext cx="3566160" cy="3487739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66048" y="1879320"/>
            <a:ext cx="3566160" cy="639762"/>
          </a:xfrm>
        </p:spPr>
        <p:txBody>
          <a:bodyPr anchor="b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2800" b="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66048" y="2590799"/>
            <a:ext cx="3566160" cy="3487739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EFB44-E456-9348-8F5D-DF67ADD3925B}" type="datetimeFigureOut">
              <a:rPr lang="en-US" smtClean="0"/>
              <a:t>5/13/11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A607B-41F3-1248-8DD8-F4B48B2DDB15}" type="slidenum">
              <a:rPr lang="en-US" smtClean="0"/>
              <a:t>‹#›</a:t>
            </a:fld>
            <a:endParaRPr lang="en-US"/>
          </a:p>
        </p:txBody>
      </p:sp>
      <p:pic>
        <p:nvPicPr>
          <p:cNvPr id="14" name="Picture 13" descr="Overlay-HorizontalBridge.jpg"/>
          <p:cNvPicPr>
            <a:picLocks noChangeAspect="1"/>
          </p:cNvPicPr>
          <p:nvPr/>
        </p:nvPicPr>
        <p:blipFill>
          <a:blip r:embed="rId3"/>
          <a:srcRect t="23425" r="61031" b="39764"/>
          <a:stretch>
            <a:fillRect/>
          </a:stretch>
        </p:blipFill>
        <p:spPr>
          <a:xfrm>
            <a:off x="4766048" y="2460812"/>
            <a:ext cx="3563348" cy="98613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</p:pic>
      <p:pic>
        <p:nvPicPr>
          <p:cNvPr id="15" name="Picture 14" descr="Overlay-HorizontalBridge.jpg"/>
          <p:cNvPicPr>
            <a:picLocks noChangeAspect="1"/>
          </p:cNvPicPr>
          <p:nvPr/>
        </p:nvPicPr>
        <p:blipFill>
          <a:blip r:embed="rId3"/>
          <a:srcRect t="23425" r="61031" b="39764"/>
          <a:stretch>
            <a:fillRect/>
          </a:stretch>
        </p:blipFill>
        <p:spPr>
          <a:xfrm>
            <a:off x="780052" y="2460812"/>
            <a:ext cx="3563348" cy="98613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0" y="1372650"/>
            <a:ext cx="9144000" cy="5485350"/>
            <a:chOff x="0" y="1372650"/>
            <a:chExt cx="9144000" cy="5485350"/>
          </a:xfrm>
        </p:grpSpPr>
        <p:pic>
          <p:nvPicPr>
            <p:cNvPr id="7" name="Picture 6" descr="Overlay-Blank.jpg"/>
            <p:cNvPicPr>
              <a:picLocks noChangeAspect="1"/>
            </p:cNvPicPr>
            <p:nvPr userDrawn="1"/>
          </p:nvPicPr>
          <p:blipFill>
            <a:blip r:embed="rId2"/>
            <a:srcRect t="23333"/>
            <a:stretch>
              <a:fillRect/>
            </a:stretch>
          </p:blipFill>
          <p:spPr>
            <a:xfrm>
              <a:off x="0" y="1600200"/>
              <a:ext cx="9144000" cy="5257800"/>
            </a:xfrm>
            <a:prstGeom prst="rect">
              <a:avLst/>
            </a:prstGeom>
          </p:spPr>
        </p:pic>
        <p:pic>
          <p:nvPicPr>
            <p:cNvPr id="8" name="Picture 7" descr="Overlay-Horizont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0" y="1372650"/>
              <a:ext cx="9144000" cy="267891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EFB44-E456-9348-8F5D-DF67ADD3925B}" type="datetimeFigureOut">
              <a:rPr lang="en-US" smtClean="0"/>
              <a:t>5/13/11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A607B-41F3-1248-8DD8-F4B48B2DDB1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Overlay-Blan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EFB44-E456-9348-8F5D-DF67ADD3925B}" type="datetimeFigureOut">
              <a:rPr lang="en-US" smtClean="0"/>
              <a:t>5/13/11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A607B-41F3-1248-8DD8-F4B48B2DDB1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1"/>
          <p:cNvGrpSpPr/>
          <p:nvPr/>
        </p:nvGrpSpPr>
        <p:grpSpPr>
          <a:xfrm>
            <a:off x="4267200" y="0"/>
            <a:ext cx="4876800" cy="6858000"/>
            <a:chOff x="4267200" y="0"/>
            <a:chExt cx="4876800" cy="6858000"/>
          </a:xfrm>
        </p:grpSpPr>
        <p:pic>
          <p:nvPicPr>
            <p:cNvPr id="9" name="Picture 8" descr="Overlay-Blank.jpg"/>
            <p:cNvPicPr>
              <a:picLocks noChangeAspect="1"/>
            </p:cNvPicPr>
            <p:nvPr userDrawn="1"/>
          </p:nvPicPr>
          <p:blipFill>
            <a:blip r:embed="rId2"/>
            <a:srcRect l="4302" r="46875"/>
            <a:stretch>
              <a:fillRect/>
            </a:stretch>
          </p:blipFill>
          <p:spPr>
            <a:xfrm>
              <a:off x="4495800" y="0"/>
              <a:ext cx="4648200" cy="6858000"/>
            </a:xfrm>
            <a:prstGeom prst="rect">
              <a:avLst/>
            </a:prstGeom>
          </p:spPr>
        </p:pic>
        <p:pic>
          <p:nvPicPr>
            <p:cNvPr id="10" name="Picture 9" descr="Overlay-Vertic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 flipH="1">
              <a:off x="4267200" y="0"/>
              <a:ext cx="267891" cy="685800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609600"/>
            <a:ext cx="3612776" cy="1537447"/>
          </a:xfrm>
        </p:spPr>
        <p:txBody>
          <a:bodyPr anchor="b"/>
          <a:lstStyle>
            <a:lvl1pPr algn="ctr">
              <a:lnSpc>
                <a:spcPct val="100000"/>
              </a:lnSpc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85859" y="381001"/>
            <a:ext cx="3813174" cy="5697537"/>
          </a:xfrm>
        </p:spPr>
        <p:txBody>
          <a:bodyPr>
            <a:normAutofit/>
          </a:bodyPr>
          <a:lstStyle>
            <a:lvl1pPr>
              <a:defRPr sz="2400" b="0"/>
            </a:lvl1pPr>
            <a:lvl2pPr>
              <a:defRPr sz="2200" b="0"/>
            </a:lvl2pPr>
            <a:lvl3pPr>
              <a:defRPr sz="2000" b="0"/>
            </a:lvl3pPr>
            <a:lvl4pPr>
              <a:defRPr sz="1800" b="0"/>
            </a:lvl4pPr>
            <a:lvl5pPr>
              <a:defRPr sz="1800" b="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2209801"/>
            <a:ext cx="3612776" cy="3200400"/>
          </a:xfrm>
        </p:spPr>
        <p:txBody>
          <a:bodyPr>
            <a:normAutofit/>
          </a:bodyPr>
          <a:lstStyle>
            <a:lvl1pPr marL="0" indent="0" algn="ctr">
              <a:buNone/>
              <a:defRPr sz="18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EFB44-E456-9348-8F5D-DF67ADD3925B}" type="datetimeFigureOut">
              <a:rPr lang="en-US" smtClean="0"/>
              <a:t>5/13/11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267200" y="6356350"/>
            <a:ext cx="609600" cy="365125"/>
          </a:xfrm>
        </p:spPr>
        <p:txBody>
          <a:bodyPr/>
          <a:lstStyle>
            <a:lvl1pPr algn="ctr">
              <a:defRPr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</a:lstStyle>
          <a:p>
            <a:fld id="{563A607B-41F3-1248-8DD8-F4B48B2DDB1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92162" y="40341"/>
            <a:ext cx="7570787" cy="14119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2162" y="1761565"/>
            <a:ext cx="7570787" cy="42896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51812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</a:lstStyle>
          <a:p>
            <a:fld id="{4A6EFB44-E456-9348-8F5D-DF67ADD3925B}" type="datetimeFigureOut">
              <a:rPr lang="en-US" smtClean="0"/>
              <a:t>5/13/11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267200" y="6356350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</a:lstStyle>
          <a:p>
            <a:fld id="{563A607B-41F3-1248-8DD8-F4B48B2DDB15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2035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</a:lstStyle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</p:sldLayoutIdLst>
  <p:txStyles>
    <p:titleStyle>
      <a:lvl1pPr algn="ctr" defTabSz="914400" rtl="0" eaLnBrk="1" latinLnBrk="0" hangingPunct="1">
        <a:lnSpc>
          <a:spcPts val="6000"/>
        </a:lnSpc>
        <a:spcBef>
          <a:spcPct val="0"/>
        </a:spcBef>
        <a:buNone/>
        <a:defRPr sz="5400" kern="1200">
          <a:solidFill>
            <a:schemeClr val="tx2"/>
          </a:solidFill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2400"/>
        </a:spcBef>
        <a:buClr>
          <a:schemeClr val="accent1">
            <a:lumMod val="60000"/>
            <a:lumOff val="40000"/>
          </a:schemeClr>
        </a:buClr>
        <a:buFont typeface="Candara" pitchFamily="34" charset="0"/>
        <a:buChar char="•"/>
        <a:defRPr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ts val="600"/>
        </a:spcBef>
        <a:buClr>
          <a:schemeClr val="tx2"/>
        </a:buClr>
        <a:buFont typeface="Candara" pitchFamily="34" charset="0"/>
        <a:buChar char="•"/>
        <a:defRPr sz="2600" kern="1200">
          <a:solidFill>
            <a:schemeClr val="tx2"/>
          </a:solidFill>
          <a:latin typeface="+mn-lt"/>
          <a:ea typeface="+mn-ea"/>
          <a:cs typeface="+mn-cs"/>
        </a:defRPr>
      </a:lvl2pPr>
      <a:lvl3pPr marL="1035050" indent="-349250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Font typeface="Candara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371600" indent="-336550" algn="l" defTabSz="914400" rtl="0" eaLnBrk="1" latinLnBrk="0" hangingPunct="1">
        <a:spcBef>
          <a:spcPts val="600"/>
        </a:spcBef>
        <a:buClr>
          <a:schemeClr val="tx2"/>
        </a:buClr>
        <a:buFont typeface="Candara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4pPr>
      <a:lvl5pPr marL="1720850" indent="-349250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Font typeface="Candara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1.xml"/><Relationship Id="rId3" Type="http://schemas.openxmlformats.org/officeDocument/2006/relationships/chart" Target="../charts/char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4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Budget of Illyria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Tax Revenue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4" name=" 1"/>
          <p:cNvGraphicFramePr/>
          <p:nvPr/>
        </p:nvGraphicFramePr>
        <p:xfrm>
          <a:off x="-579496" y="2285059"/>
          <a:ext cx="5486400" cy="32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 1"/>
          <p:cNvGraphicFramePr/>
          <p:nvPr/>
        </p:nvGraphicFramePr>
        <p:xfrm>
          <a:off x="457200" y="1600200"/>
          <a:ext cx="8229600" cy="472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Spending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4" name=" 3"/>
          <p:cNvGraphicFramePr/>
          <p:nvPr/>
        </p:nvGraphicFramePr>
        <p:xfrm>
          <a:off x="304800" y="1417638"/>
          <a:ext cx="8839200" cy="5287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Spending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C 6"/>
          <p:cNvGraphicFramePr/>
          <p:nvPr/>
        </p:nvGraphicFramePr>
        <p:xfrm>
          <a:off x="457200" y="1752600"/>
          <a:ext cx="838200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5" Type="http://schemas.openxmlformats.org/officeDocument/2006/relationships/image" Target="../media/image5.jpeg"/></Relationships>
</file>

<file path=ppt/theme/theme1.xml><?xml version="1.0" encoding="utf-8"?>
<a:theme xmlns:a="http://schemas.openxmlformats.org/drawingml/2006/main" name="Infusion">
  <a:themeElements>
    <a:clrScheme name="Infusion">
      <a:dk1>
        <a:sysClr val="windowText" lastClr="000000"/>
      </a:dk1>
      <a:lt1>
        <a:sysClr val="window" lastClr="FFFFFF"/>
      </a:lt1>
      <a:dk2>
        <a:srgbClr val="2F1F58"/>
      </a:dk2>
      <a:lt2>
        <a:srgbClr val="B7A9E0"/>
      </a:lt2>
      <a:accent1>
        <a:srgbClr val="8C73D0"/>
      </a:accent1>
      <a:accent2>
        <a:srgbClr val="C2E8C4"/>
      </a:accent2>
      <a:accent3>
        <a:srgbClr val="C5A6E8"/>
      </a:accent3>
      <a:accent4>
        <a:srgbClr val="B45EC7"/>
      </a:accent4>
      <a:accent5>
        <a:srgbClr val="9FDAFB"/>
      </a:accent5>
      <a:accent6>
        <a:srgbClr val="95C5B0"/>
      </a:accent6>
      <a:hlink>
        <a:srgbClr val="744AE0"/>
      </a:hlink>
      <a:folHlink>
        <a:srgbClr val="8D8AD1"/>
      </a:folHlink>
    </a:clrScheme>
    <a:fontScheme name="Infusion">
      <a:majorFont>
        <a:latin typeface="Mistral"/>
        <a:ea typeface=""/>
        <a:cs typeface=""/>
        <a:font script="Jpan" typeface="ＭＳ Ｐ明朝"/>
      </a:majorFont>
      <a:minorFont>
        <a:latin typeface="Candara"/>
        <a:ea typeface=""/>
        <a:cs typeface=""/>
        <a:font script="Jpan" typeface="メイリオ"/>
      </a:minorFont>
    </a:fontScheme>
    <a:fmtScheme name="Infusion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70000"/>
                <a:satMod val="120000"/>
              </a:schemeClr>
              <a:schemeClr val="phClr">
                <a:tint val="70000"/>
                <a:satMod val="300000"/>
                <a:lumMod val="125000"/>
              </a:schemeClr>
            </a:duotone>
          </a:blip>
          <a:tile tx="0" ty="0" sx="50000" sy="5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70000"/>
                <a:satMod val="120000"/>
              </a:schemeClr>
              <a:schemeClr val="phClr">
                <a:tint val="70000"/>
                <a:satMod val="135000"/>
              </a:schemeClr>
            </a:duotone>
          </a:blip>
          <a:tile tx="0" ty="0" sx="40000" sy="40000" flip="none" algn="tl"/>
        </a:blipFill>
      </a:fillStyleLst>
      <a:lnStyleLst>
        <a:ln w="38100" cap="flat" cmpd="sng" algn="ctr">
          <a:solidFill>
            <a:schemeClr val="phClr">
              <a:alpha val="70000"/>
              <a:satMod val="105000"/>
            </a:schemeClr>
          </a:solidFill>
          <a:prstDash val="solid"/>
          <a:miter/>
        </a:ln>
        <a:ln w="50800" cap="flat" cmpd="sng" algn="ctr">
          <a:solidFill>
            <a:schemeClr val="phClr">
              <a:alpha val="50000"/>
            </a:schemeClr>
          </a:solidFill>
          <a:prstDash val="solid"/>
          <a:miter/>
        </a:ln>
        <a:ln w="88900" cap="flat" cmpd="sng" algn="ctr">
          <a:solidFill>
            <a:schemeClr val="phClr">
              <a:alpha val="40000"/>
            </a:schemeClr>
          </a:solidFill>
          <a:prstDash val="solid"/>
          <a:miter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innerShdw blurRad="190500" dir="13500000">
              <a:srgbClr val="000000">
                <a:alpha val="50000"/>
              </a:srgbClr>
            </a:innerShdw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blipFill rotWithShape="1">
          <a:blip xmlns:r="http://schemas.openxmlformats.org/officeDocument/2006/relationships" r:embed="rId3">
            <a:duotone>
              <a:schemeClr val="phClr">
                <a:shade val="70000"/>
                <a:satMod val="500000"/>
                <a:lumMod val="50000"/>
              </a:schemeClr>
              <a:schemeClr val="phClr">
                <a:satMod val="800000"/>
                <a:lumMod val="250000"/>
              </a:schemeClr>
            </a:duotone>
          </a:blip>
          <a:stretch/>
        </a:blipFill>
        <a:blipFill rotWithShape="1">
          <a:blip xmlns:r="http://schemas.openxmlformats.org/officeDocument/2006/relationships" r:embed="rId4">
            <a:duotone>
              <a:schemeClr val="phClr">
                <a:shade val="70000"/>
                <a:satMod val="500000"/>
                <a:lumMod val="50000"/>
              </a:schemeClr>
              <a:schemeClr val="phClr">
                <a:satMod val="800000"/>
                <a:lumMod val="250000"/>
              </a:schemeClr>
            </a:duotone>
          </a:blip>
          <a:stretch/>
        </a:blipFill>
        <a:blipFill rotWithShape="1">
          <a:blip xmlns:r="http://schemas.openxmlformats.org/officeDocument/2006/relationships" r:embed="rId5">
            <a:duotone>
              <a:schemeClr val="phClr">
                <a:shade val="70000"/>
                <a:satMod val="500000"/>
                <a:lumMod val="50000"/>
              </a:schemeClr>
              <a:schemeClr val="phClr">
                <a:satMod val="800000"/>
                <a:lumMod val="25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Infusion.thmx</Template>
  <TotalTime>15</TotalTime>
  <Words>12</Words>
  <Application>Microsoft Macintosh PowerPoint</Application>
  <PresentationFormat>On-screen Show (4:3)</PresentationFormat>
  <Paragraphs>6</Paragraphs>
  <Slides>4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Infusion</vt:lpstr>
      <vt:lpstr>Budget of Illyria</vt:lpstr>
      <vt:lpstr>Tax Revenue</vt:lpstr>
      <vt:lpstr>Spending_x0010_</vt:lpstr>
      <vt:lpstr>Spending</vt:lpstr>
    </vt:vector>
  </TitlesOfParts>
  <Company/>
  <LinksUpToDate>false</LinksUpToDate>
  <SharedDoc>false</SharedDoc>
  <HyperlinksChanged>false</HyperlinksChanged>
  <AppVersion>12.0256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Budget of Illyria</dc:title>
  <dc:creator>Lara Sterling</dc:creator>
  <cp:lastModifiedBy>Lara Sterling</cp:lastModifiedBy>
  <cp:revision>3</cp:revision>
  <dcterms:created xsi:type="dcterms:W3CDTF">2011-05-13T21:15:55Z</dcterms:created>
  <dcterms:modified xsi:type="dcterms:W3CDTF">2011-05-13T21:31:06Z</dcterms:modified>
</cp:coreProperties>
</file>